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Ubuntu Light"/>
      <p:regular r:id="rId20"/>
      <p:bold r:id="rId21"/>
      <p:italic r:id="rId22"/>
      <p:boldItalic r:id="rId23"/>
    </p:embeddedFont>
    <p:embeddedFont>
      <p:font typeface="Arvo"/>
      <p:regular r:id="rId24"/>
      <p:bold r:id="rId25"/>
      <p:italic r:id="rId26"/>
      <p:boldItalic r:id="rId27"/>
    </p:embeddedFont>
    <p:embeddedFont>
      <p:font typeface="Bodoni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regular.fntdata"/><Relationship Id="rId22" Type="http://schemas.openxmlformats.org/officeDocument/2006/relationships/font" Target="fonts/UbuntuLight-italic.fntdata"/><Relationship Id="rId21" Type="http://schemas.openxmlformats.org/officeDocument/2006/relationships/font" Target="fonts/UbuntuLight-bold.fntdata"/><Relationship Id="rId24" Type="http://schemas.openxmlformats.org/officeDocument/2006/relationships/font" Target="fonts/Arvo-regular.fntdata"/><Relationship Id="rId23" Type="http://schemas.openxmlformats.org/officeDocument/2006/relationships/font" Target="fonts/Ubuntu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italic.fntdata"/><Relationship Id="rId25" Type="http://schemas.openxmlformats.org/officeDocument/2006/relationships/font" Target="fonts/Arvo-bold.fntdata"/><Relationship Id="rId28" Type="http://schemas.openxmlformats.org/officeDocument/2006/relationships/font" Target="fonts/Bodoni-regular.fntdata"/><Relationship Id="rId27" Type="http://schemas.openxmlformats.org/officeDocument/2006/relationships/font" Target="fonts/Arv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odoni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odoni-boldItalic.fntdata"/><Relationship Id="rId30" Type="http://schemas.openxmlformats.org/officeDocument/2006/relationships/font" Target="fonts/Bodoni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c4b047e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c4b047e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ebd3aad7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ebd3aad7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a4cafa1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a4cafa1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3b82ea8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3b82ea8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3a4caf86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3a4caf86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a4cafa1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3a4cafa1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3a4cafa1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3a4cafa1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c4b047ec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c4b047ec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-y6MHBF18KvnR2-Tj8K6XR-OOrVBXYPz/view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gif"/><Relationship Id="rId5" Type="http://schemas.openxmlformats.org/officeDocument/2006/relationships/image" Target="../media/image6.gif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675550" y="1891075"/>
            <a:ext cx="6670500" cy="1820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Technovate- Inviting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Impactful </a:t>
            </a:r>
            <a:r>
              <a:rPr lang="es"/>
              <a:t>Projects</a:t>
            </a:r>
            <a:endParaRPr i="1"/>
          </a:p>
        </p:txBody>
      </p:sp>
      <p:sp>
        <p:nvSpPr>
          <p:cNvPr id="185" name="Google Shape;185;p28"/>
          <p:cNvSpPr txBox="1"/>
          <p:nvPr/>
        </p:nvSpPr>
        <p:spPr>
          <a:xfrm>
            <a:off x="1941800" y="5680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Institute of Engineering</a:t>
            </a:r>
            <a:b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Purwanchal Campus, Dharan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50" y="359649"/>
            <a:ext cx="1226175" cy="12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068925" y="4188250"/>
            <a:ext cx="4131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Theme: Pandemic Response</a:t>
            </a:r>
            <a:endParaRPr sz="1600"/>
          </a:p>
        </p:txBody>
      </p:sp>
      <p:sp>
        <p:nvSpPr>
          <p:cNvPr id="188" name="Google Shape;188;p28"/>
          <p:cNvSpPr txBox="1"/>
          <p:nvPr/>
        </p:nvSpPr>
        <p:spPr>
          <a:xfrm>
            <a:off x="6923142" y="568058"/>
            <a:ext cx="14229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 u="sng">
                <a:solidFill>
                  <a:schemeClr val="dk1"/>
                </a:solidFill>
                <a:highlight>
                  <a:srgbClr val="C9DAF8"/>
                </a:highlight>
                <a:latin typeface="Ubuntu"/>
                <a:ea typeface="Ubuntu"/>
                <a:cs typeface="Ubuntu"/>
                <a:sym typeface="Ubuntu"/>
              </a:rPr>
              <a:t>Team: Tukki</a:t>
            </a:r>
            <a:endParaRPr sz="500" u="sng">
              <a:solidFill>
                <a:schemeClr val="lt2"/>
              </a:solidFill>
              <a:highlight>
                <a:srgbClr val="C9DAF8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9" name="Google Shape;189;p28"/>
          <p:cNvSpPr txBox="1"/>
          <p:nvPr>
            <p:ph idx="4294967295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5" name="Google Shape;365;p37" title="test_edi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2" y="29775"/>
            <a:ext cx="9016176" cy="5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/>
          <p:nvPr/>
        </p:nvSpPr>
        <p:spPr>
          <a:xfrm>
            <a:off x="879478" y="10591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2916050" y="1059125"/>
            <a:ext cx="1536300" cy="23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879465" y="1067475"/>
            <a:ext cx="1536300" cy="3298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2916050" y="1067475"/>
            <a:ext cx="1536300" cy="3298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879478" y="3456336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Sushant Shah</a:t>
            </a:r>
            <a:endParaRPr b="1" sz="1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2944700" y="3456336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Saroj Baniya</a:t>
            </a:r>
            <a:endParaRPr b="1" sz="1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960040" y="37667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Electronics Communication and Information, first year.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2973363" y="37667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Electronics Communication and Information, first year.</a:t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78" name="Google Shape;378;p38"/>
          <p:cNvGrpSpPr/>
          <p:nvPr/>
        </p:nvGrpSpPr>
        <p:grpSpPr>
          <a:xfrm>
            <a:off x="1281134" y="1741197"/>
            <a:ext cx="808200" cy="921910"/>
            <a:chOff x="-57940525" y="3590375"/>
            <a:chExt cx="279625" cy="319000"/>
          </a:xfrm>
        </p:grpSpPr>
        <p:sp>
          <p:nvSpPr>
            <p:cNvPr id="379" name="Google Shape;379;p38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84" name="Google Shape;384;p38"/>
          <p:cNvGrpSpPr/>
          <p:nvPr/>
        </p:nvGrpSpPr>
        <p:grpSpPr>
          <a:xfrm>
            <a:off x="3257109" y="1775302"/>
            <a:ext cx="854180" cy="854275"/>
            <a:chOff x="-57568775" y="3198925"/>
            <a:chExt cx="318225" cy="318225"/>
          </a:xfrm>
        </p:grpSpPr>
        <p:sp>
          <p:nvSpPr>
            <p:cNvPr id="385" name="Google Shape;385;p38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91" name="Google Shape;391;p38"/>
          <p:cNvCxnSpPr/>
          <p:nvPr/>
        </p:nvCxnSpPr>
        <p:spPr>
          <a:xfrm>
            <a:off x="1589228" y="3766750"/>
            <a:ext cx="1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8"/>
          <p:cNvCxnSpPr/>
          <p:nvPr/>
        </p:nvCxnSpPr>
        <p:spPr>
          <a:xfrm>
            <a:off x="3588213" y="3766750"/>
            <a:ext cx="1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8"/>
          <p:cNvSpPr txBox="1"/>
          <p:nvPr>
            <p:ph type="title"/>
          </p:nvPr>
        </p:nvSpPr>
        <p:spPr>
          <a:xfrm>
            <a:off x="3556375" y="545300"/>
            <a:ext cx="2224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Talking about us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0" y="1582063"/>
            <a:ext cx="1283600" cy="12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298" y="1458075"/>
            <a:ext cx="1636474" cy="2108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8"/>
          <p:cNvGrpSpPr/>
          <p:nvPr/>
        </p:nvGrpSpPr>
        <p:grpSpPr>
          <a:xfrm>
            <a:off x="5241762" y="1996897"/>
            <a:ext cx="361974" cy="254966"/>
            <a:chOff x="-1199300" y="3279250"/>
            <a:chExt cx="293025" cy="206400"/>
          </a:xfrm>
        </p:grpSpPr>
        <p:sp>
          <p:nvSpPr>
            <p:cNvPr id="397" name="Google Shape;397;p38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8"/>
          <p:cNvSpPr txBox="1"/>
          <p:nvPr/>
        </p:nvSpPr>
        <p:spPr>
          <a:xfrm>
            <a:off x="5584950" y="1911086"/>
            <a:ext cx="3040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Ubuntu"/>
                <a:ea typeface="Ubuntu"/>
                <a:cs typeface="Ubuntu"/>
                <a:sym typeface="Ubuntu"/>
              </a:rPr>
              <a:t>Sushant.076bei@ioepc.edu.np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02" name="Google Shape;402;p38"/>
          <p:cNvGrpSpPr/>
          <p:nvPr/>
        </p:nvGrpSpPr>
        <p:grpSpPr>
          <a:xfrm>
            <a:off x="5241762" y="2639197"/>
            <a:ext cx="361974" cy="254966"/>
            <a:chOff x="-1199300" y="3279250"/>
            <a:chExt cx="293025" cy="206400"/>
          </a:xfrm>
        </p:grpSpPr>
        <p:sp>
          <p:nvSpPr>
            <p:cNvPr id="403" name="Google Shape;403;p38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38"/>
          <p:cNvSpPr txBox="1"/>
          <p:nvPr/>
        </p:nvSpPr>
        <p:spPr>
          <a:xfrm>
            <a:off x="5584950" y="2553386"/>
            <a:ext cx="3040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Ubuntu"/>
                <a:ea typeface="Ubuntu"/>
                <a:cs typeface="Ubuntu"/>
                <a:sym typeface="Ubuntu"/>
              </a:rPr>
              <a:t>saroj.076bei@ioepc.edu.np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8" name="Google Shape;408;p38"/>
          <p:cNvSpPr txBox="1"/>
          <p:nvPr>
            <p:ph idx="4294967295" type="ctrTitle"/>
          </p:nvPr>
        </p:nvSpPr>
        <p:spPr>
          <a:xfrm>
            <a:off x="5062175" y="3230050"/>
            <a:ext cx="2955900" cy="85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sp>
        <p:nvSpPr>
          <p:cNvPr id="409" name="Google Shape;409;p38"/>
          <p:cNvSpPr txBox="1"/>
          <p:nvPr>
            <p:ph idx="4294967295" type="body"/>
          </p:nvPr>
        </p:nvSpPr>
        <p:spPr>
          <a:xfrm>
            <a:off x="4644875" y="4157825"/>
            <a:ext cx="3790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Does anyone have any questions?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0" name="Google Shape;410;p38"/>
          <p:cNvSpPr txBox="1"/>
          <p:nvPr>
            <p:ph idx="12" type="sldNum"/>
          </p:nvPr>
        </p:nvSpPr>
        <p:spPr>
          <a:xfrm>
            <a:off x="86808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266800"/>
            <a:ext cx="8478401" cy="46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525" y="989750"/>
            <a:ext cx="4697553" cy="36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9676" y="835425"/>
            <a:ext cx="1654599" cy="14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346230" y="353302"/>
            <a:ext cx="8310000" cy="42849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2293900" y="300270"/>
            <a:ext cx="4462200" cy="19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Real time facemask detector</a:t>
            </a:r>
            <a:endParaRPr b="1" i="1" sz="2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266800"/>
            <a:ext cx="8478401" cy="46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850" y="1068850"/>
            <a:ext cx="5681670" cy="3787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345483" y="361915"/>
            <a:ext cx="8310000" cy="42849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293900" y="300270"/>
            <a:ext cx="4462200" cy="19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Real time facemask detector</a:t>
            </a:r>
            <a:endParaRPr b="1" i="1" sz="2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9676" y="835425"/>
            <a:ext cx="1654599" cy="14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215" name="Google Shape;215;p31"/>
          <p:cNvSpPr txBox="1"/>
          <p:nvPr>
            <p:ph idx="2" type="title"/>
          </p:nvPr>
        </p:nvSpPr>
        <p:spPr>
          <a:xfrm>
            <a:off x="4696225" y="1579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 Situation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4" type="title"/>
          </p:nvPr>
        </p:nvSpPr>
        <p:spPr>
          <a:xfrm>
            <a:off x="4696225" y="24784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project</a:t>
            </a:r>
            <a:endParaRPr/>
          </a:p>
        </p:txBody>
      </p:sp>
      <p:sp>
        <p:nvSpPr>
          <p:cNvPr id="217" name="Google Shape;217;p31"/>
          <p:cNvSpPr txBox="1"/>
          <p:nvPr>
            <p:ph idx="6" type="title"/>
          </p:nvPr>
        </p:nvSpPr>
        <p:spPr>
          <a:xfrm>
            <a:off x="4696225" y="36056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Its Application </a:t>
            </a:r>
            <a:endParaRPr/>
          </a:p>
        </p:txBody>
      </p:sp>
      <p:sp>
        <p:nvSpPr>
          <p:cNvPr id="218" name="Google Shape;218;p31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19" name="Google Shape;219;p31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20" name="Google Shape;220;p31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193250" y="212900"/>
            <a:ext cx="8779800" cy="4769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7772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00" y="364800"/>
            <a:ext cx="3157176" cy="44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4294967295" type="subTitle"/>
          </p:nvPr>
        </p:nvSpPr>
        <p:spPr>
          <a:xfrm>
            <a:off x="5602425" y="4704833"/>
            <a:ext cx="36531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/>
              <a:t>Source:https://www.facebook.com/HealthGrenada/photos</a:t>
            </a:r>
            <a:endParaRPr i="1" sz="9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0" name="Google Shape;230;p32"/>
          <p:cNvSpPr/>
          <p:nvPr/>
        </p:nvSpPr>
        <p:spPr>
          <a:xfrm>
            <a:off x="282775" y="283200"/>
            <a:ext cx="4491600" cy="44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>
            <p:ph idx="4294967295" type="subTitle"/>
          </p:nvPr>
        </p:nvSpPr>
        <p:spPr>
          <a:xfrm>
            <a:off x="725625" y="4528875"/>
            <a:ext cx="36531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/>
              <a:t>https://factcheck.afp.com/misleading-mask-graphic-claims-show-exact-chance-covid-19-spread</a:t>
            </a:r>
            <a:endParaRPr sz="700"/>
          </a:p>
        </p:txBody>
      </p:sp>
      <p:grpSp>
        <p:nvGrpSpPr>
          <p:cNvPr id="232" name="Google Shape;232;p32"/>
          <p:cNvGrpSpPr/>
          <p:nvPr/>
        </p:nvGrpSpPr>
        <p:grpSpPr>
          <a:xfrm>
            <a:off x="3698110" y="1312778"/>
            <a:ext cx="1164282" cy="695346"/>
            <a:chOff x="3610151" y="1381418"/>
            <a:chExt cx="1366047" cy="815942"/>
          </a:xfrm>
        </p:grpSpPr>
        <p:grpSp>
          <p:nvGrpSpPr>
            <p:cNvPr id="233" name="Google Shape;233;p32"/>
            <p:cNvGrpSpPr/>
            <p:nvPr/>
          </p:nvGrpSpPr>
          <p:grpSpPr>
            <a:xfrm rot="10800000">
              <a:off x="4056096" y="1381418"/>
              <a:ext cx="920102" cy="815942"/>
              <a:chOff x="4929875" y="2065025"/>
              <a:chExt cx="49625" cy="44025"/>
            </a:xfrm>
          </p:grpSpPr>
          <p:sp>
            <p:nvSpPr>
              <p:cNvPr id="234" name="Google Shape;234;p32"/>
              <p:cNvSpPr/>
              <p:nvPr/>
            </p:nvSpPr>
            <p:spPr>
              <a:xfrm>
                <a:off x="49500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29" y="88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49298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36" y="880"/>
                    </a:lnTo>
                    <a:lnTo>
                      <a:pt x="1" y="176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" name="Google Shape;236;p32"/>
            <p:cNvSpPr/>
            <p:nvPr/>
          </p:nvSpPr>
          <p:spPr>
            <a:xfrm rot="10800000">
              <a:off x="3610151" y="1381418"/>
              <a:ext cx="545572" cy="815942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32"/>
          <p:cNvGrpSpPr/>
          <p:nvPr/>
        </p:nvGrpSpPr>
        <p:grpSpPr>
          <a:xfrm>
            <a:off x="3671643" y="2455778"/>
            <a:ext cx="1164282" cy="695346"/>
            <a:chOff x="3610151" y="1381418"/>
            <a:chExt cx="1366047" cy="815942"/>
          </a:xfrm>
        </p:grpSpPr>
        <p:grpSp>
          <p:nvGrpSpPr>
            <p:cNvPr id="238" name="Google Shape;238;p32"/>
            <p:cNvGrpSpPr/>
            <p:nvPr/>
          </p:nvGrpSpPr>
          <p:grpSpPr>
            <a:xfrm rot="10800000">
              <a:off x="4056096" y="1381418"/>
              <a:ext cx="920102" cy="815942"/>
              <a:chOff x="4929875" y="2065025"/>
              <a:chExt cx="49625" cy="44025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49500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29" y="88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49298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36" y="880"/>
                    </a:lnTo>
                    <a:lnTo>
                      <a:pt x="1" y="176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rot="10800000">
              <a:off x="3610151" y="1381418"/>
              <a:ext cx="545572" cy="815942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32"/>
          <p:cNvGrpSpPr/>
          <p:nvPr/>
        </p:nvGrpSpPr>
        <p:grpSpPr>
          <a:xfrm>
            <a:off x="3671643" y="3598778"/>
            <a:ext cx="1164282" cy="695346"/>
            <a:chOff x="3610151" y="1381418"/>
            <a:chExt cx="1366047" cy="815942"/>
          </a:xfrm>
        </p:grpSpPr>
        <p:grpSp>
          <p:nvGrpSpPr>
            <p:cNvPr id="243" name="Google Shape;243;p32"/>
            <p:cNvGrpSpPr/>
            <p:nvPr/>
          </p:nvGrpSpPr>
          <p:grpSpPr>
            <a:xfrm rot="10800000">
              <a:off x="4056096" y="1381418"/>
              <a:ext cx="920102" cy="815942"/>
              <a:chOff x="4929875" y="2065025"/>
              <a:chExt cx="49625" cy="44025"/>
            </a:xfrm>
          </p:grpSpPr>
          <p:sp>
            <p:nvSpPr>
              <p:cNvPr id="244" name="Google Shape;244;p32"/>
              <p:cNvSpPr/>
              <p:nvPr/>
            </p:nvSpPr>
            <p:spPr>
              <a:xfrm>
                <a:off x="49500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29" y="88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2"/>
              <p:cNvSpPr/>
              <p:nvPr/>
            </p:nvSpPr>
            <p:spPr>
              <a:xfrm>
                <a:off x="4929875" y="2065025"/>
                <a:ext cx="29425" cy="44025"/>
              </a:xfrm>
              <a:custGeom>
                <a:rect b="b" l="l" r="r" t="t"/>
                <a:pathLst>
                  <a:path extrusionOk="0" h="1761" w="1177">
                    <a:moveTo>
                      <a:pt x="1" y="0"/>
                    </a:moveTo>
                    <a:lnTo>
                      <a:pt x="736" y="880"/>
                    </a:lnTo>
                    <a:lnTo>
                      <a:pt x="1" y="1760"/>
                    </a:lnTo>
                    <a:lnTo>
                      <a:pt x="1" y="1760"/>
                    </a:lnTo>
                    <a:lnTo>
                      <a:pt x="1176" y="8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32"/>
            <p:cNvSpPr/>
            <p:nvPr/>
          </p:nvSpPr>
          <p:spPr>
            <a:xfrm rot="10800000">
              <a:off x="3610151" y="1381418"/>
              <a:ext cx="545572" cy="815942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1726602" y="1312786"/>
            <a:ext cx="11643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2600">
                <a:solidFill>
                  <a:srgbClr val="FF0000"/>
                </a:solidFill>
              </a:rPr>
              <a:t>70%</a:t>
            </a:r>
            <a:endParaRPr b="1" sz="2600">
              <a:solidFill>
                <a:srgbClr val="FF0000"/>
              </a:solidFill>
            </a:endParaRPr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1726602" y="2422011"/>
            <a:ext cx="11643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2600">
                <a:solidFill>
                  <a:srgbClr val="FF0000"/>
                </a:solidFill>
              </a:rPr>
              <a:t> 5</a:t>
            </a:r>
            <a:r>
              <a:rPr b="1" lang="es" sz="2600">
                <a:solidFill>
                  <a:srgbClr val="FF0000"/>
                </a:solidFill>
              </a:rPr>
              <a:t>%</a:t>
            </a:r>
            <a:endParaRPr b="1" sz="2600">
              <a:solidFill>
                <a:srgbClr val="FF0000"/>
              </a:solidFill>
            </a:endParaRPr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1726602" y="3565011"/>
            <a:ext cx="1164300" cy="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2600">
                <a:solidFill>
                  <a:srgbClr val="FF0000"/>
                </a:solidFill>
              </a:rPr>
              <a:t>1.5</a:t>
            </a:r>
            <a:r>
              <a:rPr b="1" lang="es" sz="2600">
                <a:solidFill>
                  <a:srgbClr val="FF0000"/>
                </a:solidFill>
              </a:rPr>
              <a:t>%</a:t>
            </a:r>
            <a:endParaRPr b="1" sz="2600">
              <a:solidFill>
                <a:srgbClr val="FF0000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685800" y="228600"/>
            <a:ext cx="300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Transmission risk</a:t>
            </a:r>
            <a:endParaRPr b="1" sz="2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855925" y="3406050"/>
            <a:ext cx="829200" cy="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33"/>
          <p:cNvCxnSpPr/>
          <p:nvPr/>
        </p:nvCxnSpPr>
        <p:spPr>
          <a:xfrm>
            <a:off x="4826994" y="2658537"/>
            <a:ext cx="1170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7" name="Google Shape;257;p33"/>
          <p:cNvGrpSpPr/>
          <p:nvPr/>
        </p:nvGrpSpPr>
        <p:grpSpPr>
          <a:xfrm>
            <a:off x="1122838" y="1468155"/>
            <a:ext cx="1115162" cy="662121"/>
            <a:chOff x="3597523" y="1543063"/>
            <a:chExt cx="1065611" cy="632700"/>
          </a:xfrm>
        </p:grpSpPr>
        <p:sp>
          <p:nvSpPr>
            <p:cNvPr id="258" name="Google Shape;258;p33"/>
            <p:cNvSpPr/>
            <p:nvPr/>
          </p:nvSpPr>
          <p:spPr>
            <a:xfrm>
              <a:off x="3597523" y="1543063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59" name="Google Shape;259;p33"/>
            <p:cNvSpPr txBox="1"/>
            <p:nvPr/>
          </p:nvSpPr>
          <p:spPr>
            <a:xfrm>
              <a:off x="3597534" y="1613037"/>
              <a:ext cx="10656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Dataset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60" name="Google Shape;260;p33"/>
          <p:cNvGrpSpPr/>
          <p:nvPr/>
        </p:nvGrpSpPr>
        <p:grpSpPr>
          <a:xfrm>
            <a:off x="873462" y="615727"/>
            <a:ext cx="7338750" cy="3738269"/>
            <a:chOff x="1864357" y="655422"/>
            <a:chExt cx="6327600" cy="3738269"/>
          </a:xfrm>
        </p:grpSpPr>
        <p:sp>
          <p:nvSpPr>
            <p:cNvPr id="261" name="Google Shape;261;p33"/>
            <p:cNvSpPr/>
            <p:nvPr/>
          </p:nvSpPr>
          <p:spPr>
            <a:xfrm>
              <a:off x="1864357" y="963790"/>
              <a:ext cx="6327600" cy="3429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6881470" y="655422"/>
              <a:ext cx="1065600" cy="549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3"/>
          <p:cNvSpPr txBox="1"/>
          <p:nvPr>
            <p:ph type="title"/>
          </p:nvPr>
        </p:nvSpPr>
        <p:spPr>
          <a:xfrm>
            <a:off x="6910758" y="576158"/>
            <a:ext cx="1048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/>
              <a:t>Model</a:t>
            </a:r>
            <a:endParaRPr b="0" sz="7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1122838" y="3215363"/>
            <a:ext cx="1117587" cy="662121"/>
            <a:chOff x="3597523" y="2479438"/>
            <a:chExt cx="1067928" cy="632700"/>
          </a:xfrm>
        </p:grpSpPr>
        <p:sp>
          <p:nvSpPr>
            <p:cNvPr id="265" name="Google Shape;265;p33"/>
            <p:cNvSpPr/>
            <p:nvPr/>
          </p:nvSpPr>
          <p:spPr>
            <a:xfrm>
              <a:off x="3597523" y="2479438"/>
              <a:ext cx="1065600" cy="632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66" name="Google Shape;266;p33"/>
            <p:cNvSpPr txBox="1"/>
            <p:nvPr/>
          </p:nvSpPr>
          <p:spPr>
            <a:xfrm>
              <a:off x="3599852" y="2481963"/>
              <a:ext cx="10656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CNN model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67" name="Google Shape;267;p33"/>
          <p:cNvGrpSpPr/>
          <p:nvPr/>
        </p:nvGrpSpPr>
        <p:grpSpPr>
          <a:xfrm>
            <a:off x="3703690" y="2325571"/>
            <a:ext cx="1115162" cy="662121"/>
            <a:chOff x="5803148" y="2128313"/>
            <a:chExt cx="1065611" cy="632700"/>
          </a:xfrm>
        </p:grpSpPr>
        <p:sp>
          <p:nvSpPr>
            <p:cNvPr id="268" name="Google Shape;268;p33"/>
            <p:cNvSpPr/>
            <p:nvPr/>
          </p:nvSpPr>
          <p:spPr>
            <a:xfrm>
              <a:off x="5803148" y="2128313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69" name="Google Shape;269;p33"/>
            <p:cNvSpPr txBox="1"/>
            <p:nvPr/>
          </p:nvSpPr>
          <p:spPr>
            <a:xfrm>
              <a:off x="5803159" y="2210887"/>
              <a:ext cx="10656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Train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70" name="Google Shape;270;p33"/>
          <p:cNvGrpSpPr/>
          <p:nvPr/>
        </p:nvGrpSpPr>
        <p:grpSpPr>
          <a:xfrm>
            <a:off x="2237990" y="1828646"/>
            <a:ext cx="1310208" cy="710191"/>
            <a:chOff x="1959834" y="1614862"/>
            <a:chExt cx="1251991" cy="678635"/>
          </a:xfrm>
        </p:grpSpPr>
        <p:cxnSp>
          <p:nvCxnSpPr>
            <p:cNvPr id="271" name="Google Shape;271;p33"/>
            <p:cNvCxnSpPr/>
            <p:nvPr/>
          </p:nvCxnSpPr>
          <p:spPr>
            <a:xfrm>
              <a:off x="1959834" y="1614862"/>
              <a:ext cx="1000800" cy="678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33"/>
            <p:cNvCxnSpPr/>
            <p:nvPr/>
          </p:nvCxnSpPr>
          <p:spPr>
            <a:xfrm>
              <a:off x="2944825" y="2293497"/>
              <a:ext cx="267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3" name="Google Shape;273;p33"/>
          <p:cNvGrpSpPr/>
          <p:nvPr/>
        </p:nvGrpSpPr>
        <p:grpSpPr>
          <a:xfrm>
            <a:off x="2237990" y="2857811"/>
            <a:ext cx="1310208" cy="713703"/>
            <a:chOff x="1959834" y="2598297"/>
            <a:chExt cx="1251991" cy="681990"/>
          </a:xfrm>
        </p:grpSpPr>
        <p:cxnSp>
          <p:nvCxnSpPr>
            <p:cNvPr id="274" name="Google Shape;274;p33"/>
            <p:cNvCxnSpPr/>
            <p:nvPr/>
          </p:nvCxnSpPr>
          <p:spPr>
            <a:xfrm flipH="1" rot="10800000">
              <a:off x="1959834" y="2601687"/>
              <a:ext cx="1000800" cy="678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33"/>
            <p:cNvCxnSpPr/>
            <p:nvPr/>
          </p:nvCxnSpPr>
          <p:spPr>
            <a:xfrm>
              <a:off x="2944825" y="2598297"/>
              <a:ext cx="267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6" name="Google Shape;276;p33"/>
          <p:cNvGrpSpPr/>
          <p:nvPr/>
        </p:nvGrpSpPr>
        <p:grpSpPr>
          <a:xfrm>
            <a:off x="5956262" y="2130464"/>
            <a:ext cx="2029138" cy="1102100"/>
            <a:chOff x="4540700" y="3801663"/>
            <a:chExt cx="1278600" cy="632700"/>
          </a:xfrm>
        </p:grpSpPr>
        <p:sp>
          <p:nvSpPr>
            <p:cNvPr id="277" name="Google Shape;277;p33"/>
            <p:cNvSpPr/>
            <p:nvPr/>
          </p:nvSpPr>
          <p:spPr>
            <a:xfrm>
              <a:off x="4650223" y="3801663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78" name="Google Shape;278;p33"/>
            <p:cNvSpPr txBox="1"/>
            <p:nvPr/>
          </p:nvSpPr>
          <p:spPr>
            <a:xfrm>
              <a:off x="4540700" y="3847455"/>
              <a:ext cx="1278600" cy="4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Detecting</a:t>
              </a:r>
              <a:endParaRPr sz="21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model</a:t>
              </a:r>
              <a:endParaRPr sz="21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65" y="2362895"/>
            <a:ext cx="1034479" cy="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4"/>
          <p:cNvGrpSpPr/>
          <p:nvPr/>
        </p:nvGrpSpPr>
        <p:grpSpPr>
          <a:xfrm>
            <a:off x="2316792" y="624622"/>
            <a:ext cx="6327600" cy="3662069"/>
            <a:chOff x="2316792" y="548422"/>
            <a:chExt cx="6327600" cy="3662069"/>
          </a:xfrm>
        </p:grpSpPr>
        <p:sp>
          <p:nvSpPr>
            <p:cNvPr id="286" name="Google Shape;286;p34"/>
            <p:cNvSpPr/>
            <p:nvPr/>
          </p:nvSpPr>
          <p:spPr>
            <a:xfrm>
              <a:off x="2316792" y="780590"/>
              <a:ext cx="6327600" cy="3429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7333905" y="548422"/>
              <a:ext cx="1065600" cy="549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4"/>
          <p:cNvSpPr txBox="1"/>
          <p:nvPr/>
        </p:nvSpPr>
        <p:spPr>
          <a:xfrm>
            <a:off x="4971850" y="94185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Opencv</a:t>
            </a:r>
            <a:endParaRPr sz="1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89" name="Google Shape;289;p34"/>
          <p:cNvGrpSpPr/>
          <p:nvPr/>
        </p:nvGrpSpPr>
        <p:grpSpPr>
          <a:xfrm>
            <a:off x="3025898" y="1249001"/>
            <a:ext cx="1065600" cy="666674"/>
            <a:chOff x="3025898" y="1249001"/>
            <a:chExt cx="1065600" cy="666674"/>
          </a:xfrm>
        </p:grpSpPr>
        <p:sp>
          <p:nvSpPr>
            <p:cNvPr id="290" name="Google Shape;290;p34"/>
            <p:cNvSpPr/>
            <p:nvPr/>
          </p:nvSpPr>
          <p:spPr>
            <a:xfrm>
              <a:off x="3025898" y="1282975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3143059" y="1249001"/>
              <a:ext cx="8313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Read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frame</a:t>
              </a:r>
              <a:endParaRPr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2634423" y="2367255"/>
            <a:ext cx="1065600" cy="666674"/>
            <a:chOff x="2939223" y="2367255"/>
            <a:chExt cx="1065600" cy="666674"/>
          </a:xfrm>
        </p:grpSpPr>
        <p:sp>
          <p:nvSpPr>
            <p:cNvPr id="293" name="Google Shape;293;p34"/>
            <p:cNvSpPr/>
            <p:nvPr/>
          </p:nvSpPr>
          <p:spPr>
            <a:xfrm>
              <a:off x="2939223" y="2401230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294" name="Google Shape;294;p34"/>
            <p:cNvSpPr txBox="1"/>
            <p:nvPr/>
          </p:nvSpPr>
          <p:spPr>
            <a:xfrm>
              <a:off x="3056384" y="2367255"/>
              <a:ext cx="8313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Open door</a:t>
              </a:r>
              <a:endParaRPr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6200" y="1207688"/>
            <a:ext cx="915300" cy="78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4"/>
          <p:cNvCxnSpPr>
            <a:stCxn id="295" idx="1"/>
            <a:endCxn id="290" idx="1"/>
          </p:cNvCxnSpPr>
          <p:nvPr/>
        </p:nvCxnSpPr>
        <p:spPr>
          <a:xfrm flipH="1" rot="10800000">
            <a:off x="2101500" y="1599212"/>
            <a:ext cx="9243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4"/>
          <p:cNvCxnSpPr/>
          <p:nvPr/>
        </p:nvCxnSpPr>
        <p:spPr>
          <a:xfrm>
            <a:off x="4091498" y="1599325"/>
            <a:ext cx="68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4"/>
          <p:cNvCxnSpPr>
            <a:endCxn id="299" idx="1"/>
          </p:cNvCxnSpPr>
          <p:nvPr/>
        </p:nvCxnSpPr>
        <p:spPr>
          <a:xfrm>
            <a:off x="6072698" y="1599325"/>
            <a:ext cx="61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4"/>
          <p:cNvCxnSpPr/>
          <p:nvPr/>
        </p:nvCxnSpPr>
        <p:spPr>
          <a:xfrm rot="10800000">
            <a:off x="3700025" y="2717575"/>
            <a:ext cx="915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4"/>
          <p:cNvCxnSpPr/>
          <p:nvPr/>
        </p:nvCxnSpPr>
        <p:spPr>
          <a:xfrm rot="10800000">
            <a:off x="4437208" y="3762005"/>
            <a:ext cx="61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2" name="Google Shape;302;p34"/>
          <p:cNvGrpSpPr/>
          <p:nvPr/>
        </p:nvGrpSpPr>
        <p:grpSpPr>
          <a:xfrm>
            <a:off x="6683498" y="1236038"/>
            <a:ext cx="1065611" cy="679638"/>
            <a:chOff x="6683498" y="1236038"/>
            <a:chExt cx="1065611" cy="679638"/>
          </a:xfrm>
        </p:grpSpPr>
        <p:sp>
          <p:nvSpPr>
            <p:cNvPr id="299" name="Google Shape;299;p34"/>
            <p:cNvSpPr/>
            <p:nvPr/>
          </p:nvSpPr>
          <p:spPr>
            <a:xfrm>
              <a:off x="6683498" y="1282975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6683509" y="1236038"/>
              <a:ext cx="10656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Capture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R.O.I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34"/>
          <p:cNvCxnSpPr/>
          <p:nvPr/>
        </p:nvCxnSpPr>
        <p:spPr>
          <a:xfrm>
            <a:off x="8541450" y="1580225"/>
            <a:ext cx="0" cy="118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4"/>
          <p:cNvCxnSpPr/>
          <p:nvPr/>
        </p:nvCxnSpPr>
        <p:spPr>
          <a:xfrm rot="10800000">
            <a:off x="8145805" y="2747842"/>
            <a:ext cx="378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6" name="Google Shape;306;p34"/>
          <p:cNvGrpSpPr/>
          <p:nvPr/>
        </p:nvGrpSpPr>
        <p:grpSpPr>
          <a:xfrm>
            <a:off x="637466" y="1123479"/>
            <a:ext cx="548677" cy="476962"/>
            <a:chOff x="708300" y="1123450"/>
            <a:chExt cx="477900" cy="476962"/>
          </a:xfrm>
        </p:grpSpPr>
        <p:cxnSp>
          <p:nvCxnSpPr>
            <p:cNvPr id="307" name="Google Shape;307;p34"/>
            <p:cNvCxnSpPr/>
            <p:nvPr/>
          </p:nvCxnSpPr>
          <p:spPr>
            <a:xfrm>
              <a:off x="708300" y="1600412"/>
              <a:ext cx="477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8" name="Google Shape;308;p34"/>
            <p:cNvCxnSpPr/>
            <p:nvPr/>
          </p:nvCxnSpPr>
          <p:spPr>
            <a:xfrm>
              <a:off x="766050" y="1123450"/>
              <a:ext cx="0" cy="471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09" name="Google Shape;3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00" y="115564"/>
            <a:ext cx="1294200" cy="966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0" name="Google Shape;310;p34"/>
          <p:cNvGrpSpPr/>
          <p:nvPr/>
        </p:nvGrpSpPr>
        <p:grpSpPr>
          <a:xfrm>
            <a:off x="4700215" y="1283203"/>
            <a:ext cx="1473900" cy="713400"/>
            <a:chOff x="4700215" y="292603"/>
            <a:chExt cx="1473900" cy="713400"/>
          </a:xfrm>
        </p:grpSpPr>
        <p:sp>
          <p:nvSpPr>
            <p:cNvPr id="311" name="Google Shape;311;p34"/>
            <p:cNvSpPr/>
            <p:nvPr/>
          </p:nvSpPr>
          <p:spPr>
            <a:xfrm>
              <a:off x="4788900" y="308300"/>
              <a:ext cx="12942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312" name="Google Shape;312;p34"/>
            <p:cNvSpPr txBox="1"/>
            <p:nvPr/>
          </p:nvSpPr>
          <p:spPr>
            <a:xfrm>
              <a:off x="4700215" y="292603"/>
              <a:ext cx="14739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Get bounding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box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13" name="Google Shape;313;p34"/>
          <p:cNvGrpSpPr/>
          <p:nvPr/>
        </p:nvGrpSpPr>
        <p:grpSpPr>
          <a:xfrm>
            <a:off x="3105935" y="3411675"/>
            <a:ext cx="1595100" cy="758700"/>
            <a:chOff x="4208025" y="3411675"/>
            <a:chExt cx="1595100" cy="758700"/>
          </a:xfrm>
        </p:grpSpPr>
        <p:sp>
          <p:nvSpPr>
            <p:cNvPr id="314" name="Google Shape;314;p34"/>
            <p:cNvSpPr/>
            <p:nvPr/>
          </p:nvSpPr>
          <p:spPr>
            <a:xfrm>
              <a:off x="4473698" y="3445638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4208025" y="3411675"/>
              <a:ext cx="15951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Don’t open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the door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6903312" y="2367250"/>
            <a:ext cx="1391400" cy="666680"/>
            <a:chOff x="6903312" y="2367250"/>
            <a:chExt cx="1391400" cy="666680"/>
          </a:xfrm>
        </p:grpSpPr>
        <p:sp>
          <p:nvSpPr>
            <p:cNvPr id="317" name="Google Shape;317;p34"/>
            <p:cNvSpPr/>
            <p:nvPr/>
          </p:nvSpPr>
          <p:spPr>
            <a:xfrm>
              <a:off x="7054023" y="2401230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318" name="Google Shape;318;p34"/>
            <p:cNvSpPr txBox="1"/>
            <p:nvPr/>
          </p:nvSpPr>
          <p:spPr>
            <a:xfrm>
              <a:off x="6903312" y="2367250"/>
              <a:ext cx="1391400" cy="6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Predict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the image</a:t>
              </a:r>
              <a:endParaRPr sz="1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19" name="Google Shape;319;p34"/>
          <p:cNvGrpSpPr/>
          <p:nvPr/>
        </p:nvGrpSpPr>
        <p:grpSpPr>
          <a:xfrm>
            <a:off x="4471187" y="2367112"/>
            <a:ext cx="1391400" cy="666818"/>
            <a:chOff x="4775987" y="2367112"/>
            <a:chExt cx="1391400" cy="666818"/>
          </a:xfrm>
        </p:grpSpPr>
        <p:sp>
          <p:nvSpPr>
            <p:cNvPr id="320" name="Google Shape;320;p34"/>
            <p:cNvSpPr/>
            <p:nvPr/>
          </p:nvSpPr>
          <p:spPr>
            <a:xfrm>
              <a:off x="4920423" y="2401230"/>
              <a:ext cx="1065600" cy="63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4775987" y="2367112"/>
              <a:ext cx="1391400" cy="6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Display on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screen</a:t>
              </a:r>
              <a:endPara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22" name="Google Shape;322;p34"/>
          <p:cNvCxnSpPr/>
          <p:nvPr/>
        </p:nvCxnSpPr>
        <p:spPr>
          <a:xfrm>
            <a:off x="7749109" y="1586738"/>
            <a:ext cx="77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4"/>
          <p:cNvSpPr txBox="1"/>
          <p:nvPr>
            <p:ph type="title"/>
          </p:nvPr>
        </p:nvSpPr>
        <p:spPr>
          <a:xfrm>
            <a:off x="7299900" y="531059"/>
            <a:ext cx="1483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Workflow</a:t>
            </a:r>
            <a:endParaRPr b="0" sz="4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200" y="3334215"/>
            <a:ext cx="1694950" cy="9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>
            <a:off x="855925" y="3406050"/>
            <a:ext cx="829200" cy="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7" name="Google Shape;327;p34"/>
          <p:cNvGrpSpPr/>
          <p:nvPr/>
        </p:nvGrpSpPr>
        <p:grpSpPr>
          <a:xfrm>
            <a:off x="7002342" y="3041322"/>
            <a:ext cx="1280008" cy="1043554"/>
            <a:chOff x="7002342" y="3041322"/>
            <a:chExt cx="1280008" cy="1043554"/>
          </a:xfrm>
        </p:grpSpPr>
        <p:cxnSp>
          <p:nvCxnSpPr>
            <p:cNvPr id="328" name="Google Shape;328;p34"/>
            <p:cNvCxnSpPr/>
            <p:nvPr/>
          </p:nvCxnSpPr>
          <p:spPr>
            <a:xfrm rot="10800000">
              <a:off x="7002342" y="3781755"/>
              <a:ext cx="58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4"/>
            <p:cNvCxnSpPr/>
            <p:nvPr/>
          </p:nvCxnSpPr>
          <p:spPr>
            <a:xfrm>
              <a:off x="7578227" y="3041322"/>
              <a:ext cx="0" cy="752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30" name="Google Shape;33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51050" y="3253575"/>
              <a:ext cx="831300" cy="83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34"/>
          <p:cNvGrpSpPr/>
          <p:nvPr/>
        </p:nvGrpSpPr>
        <p:grpSpPr>
          <a:xfrm>
            <a:off x="5681223" y="2273799"/>
            <a:ext cx="1343100" cy="776101"/>
            <a:chOff x="5681223" y="2273799"/>
            <a:chExt cx="1343100" cy="776101"/>
          </a:xfrm>
        </p:grpSpPr>
        <p:cxnSp>
          <p:nvCxnSpPr>
            <p:cNvPr id="332" name="Google Shape;332;p34"/>
            <p:cNvCxnSpPr>
              <a:endCxn id="320" idx="3"/>
            </p:cNvCxnSpPr>
            <p:nvPr/>
          </p:nvCxnSpPr>
          <p:spPr>
            <a:xfrm rot="10800000">
              <a:off x="5681223" y="2717580"/>
              <a:ext cx="1343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33" name="Google Shape;33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4975" y="2273799"/>
              <a:ext cx="776101" cy="7761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/>
          <p:nvPr/>
        </p:nvSpPr>
        <p:spPr>
          <a:xfrm>
            <a:off x="193250" y="212900"/>
            <a:ext cx="8779800" cy="4769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 txBox="1"/>
          <p:nvPr>
            <p:ph type="title"/>
          </p:nvPr>
        </p:nvSpPr>
        <p:spPr>
          <a:xfrm>
            <a:off x="956275" y="603125"/>
            <a:ext cx="18855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Application</a:t>
            </a:r>
            <a:endParaRPr/>
          </a:p>
        </p:txBody>
      </p:sp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878025" y="2090475"/>
            <a:ext cx="29247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1900"/>
              <a:t>Banks</a:t>
            </a:r>
            <a:endParaRPr sz="19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1900"/>
              <a:t>ATM</a:t>
            </a:r>
            <a:endParaRPr sz="19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1900"/>
              <a:t>Shopping malls.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Colleges</a:t>
            </a:r>
            <a:endParaRPr sz="19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429625" y="258925"/>
            <a:ext cx="4498442" cy="4686645"/>
            <a:chOff x="4429625" y="258925"/>
            <a:chExt cx="4498442" cy="4686645"/>
          </a:xfrm>
        </p:grpSpPr>
        <p:grpSp>
          <p:nvGrpSpPr>
            <p:cNvPr id="342" name="Google Shape;342;p35"/>
            <p:cNvGrpSpPr/>
            <p:nvPr/>
          </p:nvGrpSpPr>
          <p:grpSpPr>
            <a:xfrm>
              <a:off x="4429625" y="324066"/>
              <a:ext cx="4490300" cy="4621504"/>
              <a:chOff x="4429625" y="204758"/>
              <a:chExt cx="4490300" cy="4740490"/>
            </a:xfrm>
          </p:grpSpPr>
          <p:sp>
            <p:nvSpPr>
              <p:cNvPr id="343" name="Google Shape;343;p35"/>
              <p:cNvSpPr/>
              <p:nvPr/>
            </p:nvSpPr>
            <p:spPr>
              <a:xfrm>
                <a:off x="4429625" y="3638748"/>
                <a:ext cx="1074900" cy="1306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5177125" y="204758"/>
                <a:ext cx="3742800" cy="4684200"/>
              </a:xfrm>
              <a:prstGeom prst="rect">
                <a:avLst/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35"/>
            <p:cNvSpPr/>
            <p:nvPr/>
          </p:nvSpPr>
          <p:spPr>
            <a:xfrm>
              <a:off x="4649467" y="258925"/>
              <a:ext cx="4278600" cy="34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5"/>
          <p:cNvSpPr txBox="1"/>
          <p:nvPr>
            <p:ph idx="12" type="sldNum"/>
          </p:nvPr>
        </p:nvSpPr>
        <p:spPr>
          <a:xfrm>
            <a:off x="8757083" y="486972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47" name="Google Shape;347;p35"/>
          <p:cNvGrpSpPr/>
          <p:nvPr/>
        </p:nvGrpSpPr>
        <p:grpSpPr>
          <a:xfrm>
            <a:off x="4048367" y="1337934"/>
            <a:ext cx="4591695" cy="3404508"/>
            <a:chOff x="3962425" y="4157325"/>
            <a:chExt cx="4753800" cy="3524700"/>
          </a:xfrm>
        </p:grpSpPr>
        <p:sp>
          <p:nvSpPr>
            <p:cNvPr id="348" name="Google Shape;348;p35"/>
            <p:cNvSpPr/>
            <p:nvPr/>
          </p:nvSpPr>
          <p:spPr>
            <a:xfrm>
              <a:off x="3962425" y="4157325"/>
              <a:ext cx="4753800" cy="3524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7575" y="4201894"/>
              <a:ext cx="4590150" cy="34426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350" y="1469575"/>
            <a:ext cx="2392365" cy="3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25" y="1425463"/>
            <a:ext cx="2329600" cy="30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/>
          <p:nvPr/>
        </p:nvSpPr>
        <p:spPr>
          <a:xfrm>
            <a:off x="803000" y="3353125"/>
            <a:ext cx="952800" cy="35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type="title"/>
          </p:nvPr>
        </p:nvSpPr>
        <p:spPr>
          <a:xfrm>
            <a:off x="3691250" y="514900"/>
            <a:ext cx="1885500" cy="7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Image</a:t>
            </a:r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3729640" y="1150692"/>
            <a:ext cx="16851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12" type="sldNum"/>
          </p:nvPr>
        </p:nvSpPr>
        <p:spPr>
          <a:xfrm>
            <a:off x="8757083" y="482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